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57" r:id="rId3"/>
    <p:sldId id="272" r:id="rId4"/>
    <p:sldId id="256" r:id="rId5"/>
    <p:sldId id="258" r:id="rId6"/>
    <p:sldId id="270" r:id="rId7"/>
    <p:sldId id="271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5" r:id="rId19"/>
    <p:sldId id="287" r:id="rId20"/>
    <p:sldId id="276" r:id="rId21"/>
    <p:sldId id="273" r:id="rId22"/>
    <p:sldId id="288" r:id="rId23"/>
    <p:sldId id="274" r:id="rId24"/>
    <p:sldId id="281" r:id="rId25"/>
    <p:sldId id="286" r:id="rId26"/>
    <p:sldId id="282" r:id="rId27"/>
    <p:sldId id="283" r:id="rId28"/>
    <p:sldId id="285" r:id="rId29"/>
    <p:sldId id="289" r:id="rId30"/>
    <p:sldId id="284" r:id="rId31"/>
    <p:sldId id="277" r:id="rId32"/>
    <p:sldId id="278" r:id="rId33"/>
    <p:sldId id="279" r:id="rId34"/>
    <p:sldId id="280" r:id="rId35"/>
    <p:sldId id="290" r:id="rId36"/>
    <p:sldId id="292" r:id="rId37"/>
    <p:sldId id="291" r:id="rId38"/>
    <p:sldId id="259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</p:sldIdLst>
  <p:sldSz cx="12801600" cy="9601200" type="A3"/>
  <p:notesSz cx="6858000" cy="9144000"/>
  <p:defaultTextStyle>
    <a:defPPr>
      <a:defRPr lang="ko-KR"/>
    </a:defPPr>
    <a:lvl1pPr marL="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350" Type="http://schemas.openxmlformats.org/officeDocument/2006/relationships/slide" Target="slides/slide349.xml"/><Relationship Id="rId35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viewProps" Target="view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6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157627"/>
              </p:ext>
            </p:extLst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5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866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18267132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0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551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145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25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3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217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8022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1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5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2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4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0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7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58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382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1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059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79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705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4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68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09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035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8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7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6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8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2277717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690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0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7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4103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35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810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501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2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1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89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9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4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28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405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285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9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10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0617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116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916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1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9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42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3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5474251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3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9128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624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6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768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14010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71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0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2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2766"/>
              </p:ext>
            </p:extLst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9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1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0670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5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665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50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4841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5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611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0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5315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2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4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3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697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6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0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86161465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5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3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4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7856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7011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1455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1795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76830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62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23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9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4962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3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5165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1483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1472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38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2523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5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7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8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9462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2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2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5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9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82057764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6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9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26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3145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0001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53922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1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36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6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4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9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4067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7567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908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357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7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892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2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5630064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340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8666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5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16625"/>
              </p:ext>
            </p:extLst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94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671402032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011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2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4390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94038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86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2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8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3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0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3938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7959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658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6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5387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7399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3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47814469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742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535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53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7092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925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41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2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79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62660"/>
              </p:ext>
            </p:extLst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29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17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60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7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81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80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7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9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81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88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7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52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2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2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07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7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3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5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1527303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243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6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4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4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84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82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6710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8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0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5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24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7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950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21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9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98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6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3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64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3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252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1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6642</Words>
  <Application>Microsoft Office PowerPoint</Application>
  <PresentationFormat>A3 용지(297x420mm)</PresentationFormat>
  <Paragraphs>2421</Paragraphs>
  <Slides>351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351</vt:i4>
      </vt:variant>
    </vt:vector>
  </HeadingPairs>
  <TitlesOfParts>
    <vt:vector size="356" baseType="lpstr">
      <vt:lpstr>맑은 고딕</vt:lpstr>
      <vt:lpstr>Arial</vt:lpstr>
      <vt:lpstr>Calibri</vt:lpstr>
      <vt:lpstr>Calibri Light</vt:lpstr>
      <vt:lpstr>Office 테마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wanho Im</dc:creator>
  <cp:lastModifiedBy>Windows User</cp:lastModifiedBy>
  <cp:revision>36</cp:revision>
  <dcterms:created xsi:type="dcterms:W3CDTF">2017-09-18T04:26:20Z</dcterms:created>
  <dcterms:modified xsi:type="dcterms:W3CDTF">2017-11-22T08:45:04Z</dcterms:modified>
</cp:coreProperties>
</file>